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B622"/>
    <a:srgbClr val="EA6216"/>
    <a:srgbClr val="FFFF4B"/>
    <a:srgbClr val="FF474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94660"/>
  </p:normalViewPr>
  <p:slideViewPr>
    <p:cSldViewPr>
      <p:cViewPr>
        <p:scale>
          <a:sx n="73" d="100"/>
          <a:sy n="73" d="100"/>
        </p:scale>
        <p:origin x="-1368" y="-37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DC891-145E-4503-9291-FC67A1065E8F}" type="datetimeFigureOut">
              <a:rPr lang="ru-RU" smtClean="0"/>
              <a:pPr/>
              <a:t>23.11.2022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B7D66-DA23-42F6-B676-76C3BBA8CC8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3" name="Picture 3" descr="https://845-93.ru/wp-content/uploads/2020/05/med_kolledz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771550"/>
            <a:ext cx="4032448" cy="203970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786064"/>
            <a:ext cx="8715435" cy="1428760"/>
          </a:xfrm>
        </p:spPr>
        <p:txBody>
          <a:bodyPr>
            <a:noAutofit/>
          </a:bodyPr>
          <a:lstStyle/>
          <a:p>
            <a:r>
              <a:rPr lang="ru-RU" sz="16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КУРСОВАЯ РАБОТА</a:t>
            </a: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/>
            </a:r>
            <a:br>
              <a:rPr lang="ru-RU" sz="1800" b="1" dirty="0" smtClean="0"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</a:br>
            <a:r>
              <a:rPr lang="ru-RU" sz="1800" b="1" dirty="0" smtClean="0">
                <a:latin typeface="PT Astra Serif" pitchFamily="18" charset="-52"/>
                <a:ea typeface="PT Astra Serif" pitchFamily="18" charset="-52"/>
              </a:rPr>
              <a:t>Сестринская помощь при бронхиальной астме</a:t>
            </a:r>
            <a:r>
              <a:rPr lang="ru-RU" sz="1800" dirty="0" smtClean="0">
                <a:latin typeface="PT Astra Serif" pitchFamily="18" charset="-52"/>
                <a:ea typeface="PT Astra Serif" pitchFamily="18" charset="-52"/>
              </a:rPr>
              <a:t/>
            </a:r>
            <a:br>
              <a:rPr lang="ru-RU" sz="1800" dirty="0" smtClean="0">
                <a:latin typeface="PT Astra Serif" pitchFamily="18" charset="-52"/>
                <a:ea typeface="PT Astra Serif" pitchFamily="18" charset="-52"/>
              </a:rPr>
            </a:br>
            <a:endParaRPr lang="ru-RU" sz="1800" dirty="0">
              <a:solidFill>
                <a:schemeClr val="tx1"/>
              </a:solidFill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20072" y="3795886"/>
            <a:ext cx="3781083" cy="1204756"/>
          </a:xfrm>
        </p:spPr>
        <p:txBody>
          <a:bodyPr>
            <a:noAutofit/>
          </a:bodyPr>
          <a:lstStyle/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Специальность:  34.02.01 Сестринское дело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Студентка: Петрова Ольга Юрьевна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Группа 643</a:t>
            </a:r>
          </a:p>
          <a:p>
            <a:pPr algn="l"/>
            <a:r>
              <a:rPr lang="ru-RU" sz="1400" b="1" dirty="0" smtClean="0">
                <a:solidFill>
                  <a:schemeClr val="tx1"/>
                </a:solidFill>
                <a:latin typeface="PT Astra Serif" pitchFamily="18" charset="-52"/>
                <a:ea typeface="PT Astra Serif" pitchFamily="18" charset="-52"/>
              </a:rPr>
              <a:t>Руководитель: Сидорова Елена Федоровна</a:t>
            </a:r>
          </a:p>
          <a:p>
            <a:pPr algn="l"/>
            <a:endParaRPr lang="ru-RU" sz="1400" dirty="0" smtClean="0">
              <a:solidFill>
                <a:schemeClr val="tx1"/>
              </a:solidFill>
            </a:endParaRPr>
          </a:p>
          <a:p>
            <a:pPr algn="l"/>
            <a:endParaRPr lang="ru-RU" sz="1400" b="1" dirty="0">
              <a:solidFill>
                <a:schemeClr val="tx1"/>
              </a:solidFill>
            </a:endParaRPr>
          </a:p>
        </p:txBody>
      </p:sp>
      <p:pic>
        <p:nvPicPr>
          <p:cNvPr id="4" name="Рисунок 3" descr="http://med-vvolske.ru/upload/images/o/logo200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83518"/>
            <a:ext cx="904875" cy="678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214282" y="219622"/>
            <a:ext cx="871543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Государственное автономное профессиональное образовательное учреждение Саратовской области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«Вольский медицинский колледж им.З.И. Маресевой»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3347864" y="4823505"/>
            <a:ext cx="1656184" cy="319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PT Astra Serif" pitchFamily="18" charset="-52"/>
                <a:ea typeface="PT Astra Serif" pitchFamily="18" charset="-52"/>
                <a:cs typeface="Times New Roman" pitchFamily="18" charset="0"/>
              </a:rPr>
              <a:t>Вольск, 2022 г.</a:t>
            </a:r>
            <a:endParaRPr kumimoji="0" lang="ru-RU" sz="1800" b="1" i="0" u="none" strike="noStrike" cap="none" normalizeH="0" baseline="0" dirty="0" smtClean="0">
              <a:ln>
                <a:noFill/>
              </a:ln>
              <a:effectLst/>
              <a:latin typeface="PT Astra Serif" pitchFamily="18" charset="-52"/>
              <a:ea typeface="PT Astra Serif" pitchFamily="18" charset="-52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1204</TotalTime>
  <Words>39</Words>
  <Application>Microsoft Office PowerPoint</Application>
  <PresentationFormat>Экран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КУРСОВАЯ РАБОТА  Сестринская помощь при бронхиальной астме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Windows User</cp:lastModifiedBy>
  <cp:revision>110</cp:revision>
  <dcterms:created xsi:type="dcterms:W3CDTF">2021-03-19T14:31:13Z</dcterms:created>
  <dcterms:modified xsi:type="dcterms:W3CDTF">2022-11-23T18:13:22Z</dcterms:modified>
</cp:coreProperties>
</file>